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5B65-68C2-4E83-9629-918964143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7FD15-6682-4EFA-82E1-0EAE20025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2503D-0879-4728-B80C-8CFD5BBF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CB626-BA9F-4916-A4C4-C21AE513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B8001-8819-4DB2-BCDC-D5FAAF3FB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7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EF2C4-5674-4048-A49E-359ED549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A3074-51DE-4EA9-9DF4-EC61CE19C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1AD0A-3D76-41AD-AB15-CB8BFF88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B239F-0F5A-4233-9171-848E2600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84AA6-05DF-46F8-B46F-F952A3BD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76594-B167-4D97-9916-98A51D490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C467B-8D2F-493D-9B90-6BB1275F6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7B5AC-0A55-40C8-91FE-709FE682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2D617-F57D-4FC2-9AFC-79575711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37922-35A0-40F3-8555-FC2FA90B3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6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3BA85-C503-4CEB-9008-3213BFC4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02C31-BED4-4801-9870-722436E78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F602D-8EF4-4047-BFAD-EF39F252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278F8-1237-4C5F-BED2-966EAB36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EAC83-9231-4350-8324-981696DA7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4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183F-9452-4701-AF69-EC1C25B53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57011-93CC-418E-9F51-20F566985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61B16-2CB0-44F6-B91E-71B4BACB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72A7F-38A8-4EF1-8D3E-BA3C2E75B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8D4CE-8E49-4B58-9E5F-A90DEBE0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1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0D8D-C5E5-4A6B-8BFA-106F0126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06D63-FDB8-4E72-A0BD-67D8370D5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22500-BE37-4A0B-82C2-C95382323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A409F-4C43-474A-A27E-18BE277A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18404-A110-49A9-BEFC-F6CDE06F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30C7A-B96C-44AB-BEC1-9DA29FD5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154E-58C5-4442-AE16-A453E64C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CBF01-9023-4C6A-B7E5-514A9C1C0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09014D-9D23-4B4F-BDC8-33C0DF9BE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CF1D5-D258-4BE3-8A33-C1A29E260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FCFD9F-BAC9-47E1-A32B-1304890AA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5CDAB3-11E1-4FD7-93F4-6B3E5A08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BD653-EA6A-4449-9AA7-E6CF53D9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29740-36BC-4646-BFFB-236FC1209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73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1848-A5D1-4767-8294-822C746C4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CEF69-7759-4B23-B217-277DD342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2C1A68-BF0B-46D6-84CC-0E7B3B45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EA2EA-56D3-492F-9438-48BA65C5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45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2A8780-5937-4592-A83B-3B0FBC49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EC489-EFA3-46CC-B4B4-64B570C7F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3DA11-9235-4C66-B50C-93B35135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26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B72F-37E5-48C7-8754-4486EC5F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A21D8-41B4-4F92-817A-3F8E651BE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EFF4D-E69F-472C-9517-EDFEEDDE5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FD90C-A9BD-4C55-B673-57AE909C8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8227C-E25C-46FD-902F-61D0C4C6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B3878-17D7-44DC-9C8F-22A30D6C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8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1F0CE-D599-4CE0-B228-C40443C36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AB5BE8-0CA7-4FE2-AE18-F5115FD43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26254-1599-4110-A51F-6EC4F413F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40554-2B8A-40FE-899E-B0631A16A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58BF1-1977-4AFB-83D0-40BB5219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124F0-55CB-4299-933F-80D42492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67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EFA94-0DF2-4008-925B-36C7B95C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9E8A5-7F6A-48E6-BB14-2B57E4F4D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F907B-A19A-4D2B-87FD-7B11E9163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70A8-73FB-492D-97BD-96388F53550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F1343-B5DC-4E92-B577-D22A1A88A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EB322-F784-42E0-83F5-9A607309B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4D4B-BB74-4548-B5AE-A92E0FDB4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4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ckie-George@sky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FC284816-470A-45BA-B62C-5247F634CD07}"/>
              </a:ext>
            </a:extLst>
          </p:cNvPr>
          <p:cNvSpPr/>
          <p:nvPr/>
        </p:nvSpPr>
        <p:spPr>
          <a:xfrm>
            <a:off x="4866640" y="894080"/>
            <a:ext cx="2611120" cy="61976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Board</a:t>
            </a: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9F392022-03DC-4EDB-BE27-A1ED4024466A}"/>
              </a:ext>
            </a:extLst>
          </p:cNvPr>
          <p:cNvSpPr/>
          <p:nvPr/>
        </p:nvSpPr>
        <p:spPr>
          <a:xfrm>
            <a:off x="487680" y="345440"/>
            <a:ext cx="3566160" cy="97536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Club Wellbeing &amp; Protection Officer </a:t>
            </a:r>
          </a:p>
          <a:p>
            <a:pPr algn="ctr"/>
            <a:r>
              <a:rPr lang="en-GB" sz="1600" dirty="0"/>
              <a:t>Mr George Mackie</a:t>
            </a:r>
          </a:p>
          <a:p>
            <a:pPr algn="ctr"/>
            <a:r>
              <a:rPr lang="en-GB" sz="1600" dirty="0">
                <a:hlinkClick r:id="rId2"/>
              </a:rPr>
              <a:t>Mackie-George@sky.com</a:t>
            </a:r>
            <a:endParaRPr lang="en-GB" sz="1600" dirty="0"/>
          </a:p>
          <a:p>
            <a:pPr algn="ctr"/>
            <a:r>
              <a:rPr lang="en-GB" sz="1600" dirty="0"/>
              <a:t>07527232409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0B433D7D-C73F-4BB7-8317-5157C1F8F336}"/>
              </a:ext>
            </a:extLst>
          </p:cNvPr>
          <p:cNvSpPr/>
          <p:nvPr/>
        </p:nvSpPr>
        <p:spPr>
          <a:xfrm>
            <a:off x="8290560" y="829071"/>
            <a:ext cx="2763520" cy="755889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Board member with child wellbeing &amp; protection responsibility is George Fraser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91C19D03-9619-4771-A14C-10A55A80A761}"/>
              </a:ext>
            </a:extLst>
          </p:cNvPr>
          <p:cNvSpPr/>
          <p:nvPr/>
        </p:nvSpPr>
        <p:spPr>
          <a:xfrm>
            <a:off x="4572000" y="1899920"/>
            <a:ext cx="3220720" cy="61976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Club Secretary</a:t>
            </a: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747D3A95-22EC-4C81-97AC-2C4892426127}"/>
              </a:ext>
            </a:extLst>
          </p:cNvPr>
          <p:cNvSpPr/>
          <p:nvPr/>
        </p:nvSpPr>
        <p:spPr>
          <a:xfrm>
            <a:off x="1087120" y="3713480"/>
            <a:ext cx="1219200" cy="65024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Coaches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CEFFAAFC-118F-4684-879F-EF1186082A53}"/>
              </a:ext>
            </a:extLst>
          </p:cNvPr>
          <p:cNvSpPr/>
          <p:nvPr/>
        </p:nvSpPr>
        <p:spPr>
          <a:xfrm>
            <a:off x="1666240" y="4704080"/>
            <a:ext cx="1981200" cy="65024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Physiotherapists</a:t>
            </a: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27A52473-11B8-468A-A5F4-F8E303A9FEB2}"/>
              </a:ext>
            </a:extLst>
          </p:cNvPr>
          <p:cNvSpPr/>
          <p:nvPr/>
        </p:nvSpPr>
        <p:spPr>
          <a:xfrm>
            <a:off x="5862322" y="2819400"/>
            <a:ext cx="2621282" cy="76708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Child Wellbeing &amp; Protection Officer</a:t>
            </a:r>
          </a:p>
          <a:p>
            <a:pPr algn="ctr"/>
            <a:r>
              <a:rPr lang="en-GB" dirty="0"/>
              <a:t>George Mackie</a:t>
            </a: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60419C84-F704-4F8A-82CD-E02A84527626}"/>
              </a:ext>
            </a:extLst>
          </p:cNvPr>
          <p:cNvSpPr/>
          <p:nvPr/>
        </p:nvSpPr>
        <p:spPr>
          <a:xfrm>
            <a:off x="9062720" y="2819399"/>
            <a:ext cx="1899920" cy="755885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Matchday Operations Manager</a:t>
            </a: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48909C06-54A1-42A6-86E6-8B892846CD45}"/>
              </a:ext>
            </a:extLst>
          </p:cNvPr>
          <p:cNvSpPr/>
          <p:nvPr/>
        </p:nvSpPr>
        <p:spPr>
          <a:xfrm>
            <a:off x="1765300" y="5920741"/>
            <a:ext cx="1808480" cy="68071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/>
              <a:t>Young people playing in the 1</a:t>
            </a:r>
            <a:r>
              <a:rPr lang="en-GB" sz="1600" baseline="30000" dirty="0"/>
              <a:t>st</a:t>
            </a:r>
            <a:r>
              <a:rPr lang="en-GB" sz="1600" dirty="0"/>
              <a:t> team</a:t>
            </a:r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D02B08B9-5100-40D3-875E-4B22D2D5BF91}"/>
              </a:ext>
            </a:extLst>
          </p:cNvPr>
          <p:cNvSpPr/>
          <p:nvPr/>
        </p:nvSpPr>
        <p:spPr>
          <a:xfrm>
            <a:off x="7630160" y="5354320"/>
            <a:ext cx="3220720" cy="121920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Children and young people involved in the club as ball kids and spectators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49D113D-A97B-4FE1-9974-C8B53D006826}"/>
              </a:ext>
            </a:extLst>
          </p:cNvPr>
          <p:cNvCxnSpPr>
            <a:cxnSpLocks/>
          </p:cNvCxnSpPr>
          <p:nvPr/>
        </p:nvCxnSpPr>
        <p:spPr>
          <a:xfrm>
            <a:off x="2669540" y="2683510"/>
            <a:ext cx="73431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342155C-2EBF-403C-82D2-BE0241166708}"/>
              </a:ext>
            </a:extLst>
          </p:cNvPr>
          <p:cNvCxnSpPr>
            <a:stCxn id="6" idx="2"/>
            <a:endCxn id="9" idx="0"/>
          </p:cNvCxnSpPr>
          <p:nvPr/>
        </p:nvCxnSpPr>
        <p:spPr>
          <a:xfrm>
            <a:off x="6172200" y="1513840"/>
            <a:ext cx="1016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2374DAF9-267E-446C-A10D-639D0B607F45}"/>
              </a:ext>
            </a:extLst>
          </p:cNvPr>
          <p:cNvCxnSpPr>
            <a:cxnSpLocks/>
            <a:stCxn id="8" idx="3"/>
            <a:endCxn id="14" idx="2"/>
          </p:cNvCxnSpPr>
          <p:nvPr/>
        </p:nvCxnSpPr>
        <p:spPr>
          <a:xfrm flipH="1">
            <a:off x="7172963" y="1207016"/>
            <a:ext cx="3881117" cy="2379464"/>
          </a:xfrm>
          <a:prstGeom prst="bentConnector4">
            <a:avLst>
              <a:gd name="adj1" fmla="val -5890"/>
              <a:gd name="adj2" fmla="val 10960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1222E9E-744D-4948-BDBE-29505D52E397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6182360" y="2519680"/>
            <a:ext cx="0" cy="163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9403921-C40E-4CB8-984F-B271BFFD05BC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7477760" y="1203960"/>
            <a:ext cx="812800" cy="30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A9F54FD-866E-4CDD-A54F-BBC6E0850F2F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 flipV="1">
            <a:off x="8483604" y="3197342"/>
            <a:ext cx="579116" cy="55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B26302BC-C45C-4ABE-A192-D9558CC5C7FD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3992882" y="3185535"/>
            <a:ext cx="1869440" cy="17405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42F4135-DB5B-44CB-AEEA-018FC704B589}"/>
              </a:ext>
            </a:extLst>
          </p:cNvPr>
          <p:cNvCxnSpPr>
            <a:cxnSpLocks/>
          </p:cNvCxnSpPr>
          <p:nvPr/>
        </p:nvCxnSpPr>
        <p:spPr>
          <a:xfrm>
            <a:off x="2672080" y="3428999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Process 53">
            <a:extLst>
              <a:ext uri="{FF2B5EF4-FFF2-40B4-BE49-F238E27FC236}">
                <a16:creationId xmlns:a16="http://schemas.microsoft.com/office/drawing/2014/main" id="{176D48CC-4AEC-4E81-90F8-65F701E390F6}"/>
              </a:ext>
            </a:extLst>
          </p:cNvPr>
          <p:cNvSpPr/>
          <p:nvPr/>
        </p:nvSpPr>
        <p:spPr>
          <a:xfrm>
            <a:off x="1371600" y="2918460"/>
            <a:ext cx="2621282" cy="51054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First Team Manager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B9EFD835-0FF0-4DD6-9E34-131AEA8E6901}"/>
              </a:ext>
            </a:extLst>
          </p:cNvPr>
          <p:cNvCxnSpPr>
            <a:stCxn id="54" idx="2"/>
            <a:endCxn id="13" idx="0"/>
          </p:cNvCxnSpPr>
          <p:nvPr/>
        </p:nvCxnSpPr>
        <p:spPr>
          <a:xfrm flipH="1">
            <a:off x="2656840" y="3429000"/>
            <a:ext cx="25401" cy="1275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387AA25-C84F-42BF-8A3A-0087160418E0}"/>
              </a:ext>
            </a:extLst>
          </p:cNvPr>
          <p:cNvCxnSpPr>
            <a:cxnSpLocks/>
            <a:stCxn id="54" idx="2"/>
            <a:endCxn id="12" idx="0"/>
          </p:cNvCxnSpPr>
          <p:nvPr/>
        </p:nvCxnSpPr>
        <p:spPr>
          <a:xfrm flipH="1">
            <a:off x="1696720" y="3429000"/>
            <a:ext cx="985521" cy="284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6C3B62D-720B-4B49-AFE2-88C7629A7A5E}"/>
              </a:ext>
            </a:extLst>
          </p:cNvPr>
          <p:cNvCxnSpPr>
            <a:cxnSpLocks/>
          </p:cNvCxnSpPr>
          <p:nvPr/>
        </p:nvCxnSpPr>
        <p:spPr>
          <a:xfrm>
            <a:off x="487680" y="5669280"/>
            <a:ext cx="42062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34924B3-BC95-4EE5-8E44-8F3D5808FE3D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6929124" y="3584456"/>
            <a:ext cx="701036" cy="2379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3EADAE1-1055-4B5B-95F9-2E3947773028}"/>
              </a:ext>
            </a:extLst>
          </p:cNvPr>
          <p:cNvCxnSpPr>
            <a:cxnSpLocks/>
          </p:cNvCxnSpPr>
          <p:nvPr/>
        </p:nvCxnSpPr>
        <p:spPr>
          <a:xfrm flipV="1">
            <a:off x="4795520" y="3584456"/>
            <a:ext cx="1290322" cy="1901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6E344833-999D-4270-9D91-0B135C1895C5}"/>
              </a:ext>
            </a:extLst>
          </p:cNvPr>
          <p:cNvSpPr txBox="1"/>
          <p:nvPr/>
        </p:nvSpPr>
        <p:spPr>
          <a:xfrm>
            <a:off x="7884160" y="242054"/>
            <a:ext cx="250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Broomhill FC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FEFC6CA5-AF9C-42E5-9ED6-CCF50568EA9D}"/>
              </a:ext>
            </a:extLst>
          </p:cNvPr>
          <p:cNvCxnSpPr>
            <a:cxnSpLocks/>
            <a:endCxn id="54" idx="0"/>
          </p:cNvCxnSpPr>
          <p:nvPr/>
        </p:nvCxnSpPr>
        <p:spPr>
          <a:xfrm>
            <a:off x="2682241" y="2683510"/>
            <a:ext cx="0" cy="234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E7950B1E-773F-4AF0-9012-E5F14E9FBBA1}"/>
              </a:ext>
            </a:extLst>
          </p:cNvPr>
          <p:cNvCxnSpPr>
            <a:endCxn id="14" idx="0"/>
          </p:cNvCxnSpPr>
          <p:nvPr/>
        </p:nvCxnSpPr>
        <p:spPr>
          <a:xfrm>
            <a:off x="7172963" y="2683510"/>
            <a:ext cx="0" cy="135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7954F826-3103-4803-9E61-2DBF94931A52}"/>
              </a:ext>
            </a:extLst>
          </p:cNvPr>
          <p:cNvCxnSpPr>
            <a:endCxn id="15" idx="0"/>
          </p:cNvCxnSpPr>
          <p:nvPr/>
        </p:nvCxnSpPr>
        <p:spPr>
          <a:xfrm>
            <a:off x="10012680" y="2683510"/>
            <a:ext cx="0" cy="1358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Picture 21" descr="A blue and white logo&#10;&#10;Description automatically generated">
            <a:extLst>
              <a:ext uri="{FF2B5EF4-FFF2-40B4-BE49-F238E27FC236}">
                <a16:creationId xmlns:a16="http://schemas.microsoft.com/office/drawing/2014/main" id="{9462AF3E-E389-B982-AFCD-98E22B3BF6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843" y="19847"/>
            <a:ext cx="751037" cy="75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46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48094c8-480e-400b-91c4-c984b7e20814}" enabled="1" method="Standard" siteId="{a1109567-0815-4e1f-88af-e23555482aa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Dods, John</dc:creator>
  <cp:lastModifiedBy>Dods, John</cp:lastModifiedBy>
  <cp:revision>9</cp:revision>
  <dcterms:created xsi:type="dcterms:W3CDTF">2022-09-19T11:52:42Z</dcterms:created>
  <dcterms:modified xsi:type="dcterms:W3CDTF">2023-07-28T12:50:30Z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8094c8-480e-400b-91c4-c984b7e20814_Enabled">
    <vt:lpwstr>true</vt:lpwstr>
  </property>
  <property fmtid="{D5CDD505-2E9C-101B-9397-08002B2CF9AE}" pid="3" name="MSIP_Label_948094c8-480e-400b-91c4-c984b7e20814_SetDate">
    <vt:lpwstr>2022-09-19T11:52:42Z</vt:lpwstr>
  </property>
  <property fmtid="{D5CDD505-2E9C-101B-9397-08002B2CF9AE}" pid="4" name="MSIP_Label_948094c8-480e-400b-91c4-c984b7e20814_Method">
    <vt:lpwstr>Standard</vt:lpwstr>
  </property>
  <property fmtid="{D5CDD505-2E9C-101B-9397-08002B2CF9AE}" pid="5" name="MSIP_Label_948094c8-480e-400b-91c4-c984b7e20814_Name">
    <vt:lpwstr>948094c8-480e-400b-91c4-c984b7e20814</vt:lpwstr>
  </property>
  <property fmtid="{D5CDD505-2E9C-101B-9397-08002B2CF9AE}" pid="6" name="MSIP_Label_948094c8-480e-400b-91c4-c984b7e20814_SiteId">
    <vt:lpwstr>a1109567-0815-4e1f-88af-e23555482aaa</vt:lpwstr>
  </property>
  <property fmtid="{D5CDD505-2E9C-101B-9397-08002B2CF9AE}" pid="7" name="MSIP_Label_948094c8-480e-400b-91c4-c984b7e20814_ActionId">
    <vt:lpwstr>2576385f-6282-4a00-a857-1d8411102279</vt:lpwstr>
  </property>
  <property fmtid="{D5CDD505-2E9C-101B-9397-08002B2CF9AE}" pid="8" name="MSIP_Label_948094c8-480e-400b-91c4-c984b7e20814_ContentBits">
    <vt:lpwstr>0</vt:lpwstr>
  </property>
</Properties>
</file>